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5143500" cx="9144000"/>
  <p:notesSz cx="6858000" cy="9144000"/>
  <p:embeddedFontLst>
    <p:embeddedFont>
      <p:font typeface="Proxima Nova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roximaNova-italic.fnt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21" Type="http://schemas.openxmlformats.org/officeDocument/2006/relationships/font" Target="fonts/ProximaNova-boldItalic.fntdata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ProximaNova-bold.fntdata"/><Relationship Id="rId6" Type="http://schemas.openxmlformats.org/officeDocument/2006/relationships/slide" Target="slides/slide2.xml"/><Relationship Id="rId18" Type="http://schemas.openxmlformats.org/officeDocument/2006/relationships/font" Target="fonts/ProximaNova-regular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6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Shape 8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5200"/>
            </a:lvl1pPr>
            <a:lvl2pPr lvl="1" rtl="0" algn="ctr">
              <a:spcBef>
                <a:spcPts val="0"/>
              </a:spcBef>
              <a:buSzPct val="100000"/>
              <a:defRPr sz="5200"/>
            </a:lvl2pPr>
            <a:lvl3pPr lvl="2" rtl="0" algn="ctr">
              <a:spcBef>
                <a:spcPts val="0"/>
              </a:spcBef>
              <a:buSzPct val="100000"/>
              <a:defRPr sz="5200"/>
            </a:lvl3pPr>
            <a:lvl4pPr lvl="3" rtl="0" algn="ctr">
              <a:spcBef>
                <a:spcPts val="0"/>
              </a:spcBef>
              <a:buSzPct val="100000"/>
              <a:defRPr sz="5200"/>
            </a:lvl4pPr>
            <a:lvl5pPr lvl="4" rtl="0" algn="ctr">
              <a:spcBef>
                <a:spcPts val="0"/>
              </a:spcBef>
              <a:buSzPct val="100000"/>
              <a:defRPr sz="5200"/>
            </a:lvl5pPr>
            <a:lvl6pPr lvl="5" rtl="0" algn="ctr">
              <a:spcBef>
                <a:spcPts val="0"/>
              </a:spcBef>
              <a:buSzPct val="100000"/>
              <a:defRPr sz="5200"/>
            </a:lvl6pPr>
            <a:lvl7pPr lvl="6" rtl="0" algn="ctr">
              <a:spcBef>
                <a:spcPts val="0"/>
              </a:spcBef>
              <a:buSzPct val="100000"/>
              <a:defRPr sz="5200"/>
            </a:lvl7pPr>
            <a:lvl8pPr lvl="7" rtl="0" algn="ctr">
              <a:spcBef>
                <a:spcPts val="0"/>
              </a:spcBef>
              <a:buSzPct val="100000"/>
              <a:defRPr sz="5200"/>
            </a:lvl8pPr>
            <a:lvl9pPr lvl="8" rtl="0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3" name="Shape 1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12000"/>
            </a:lvl1pPr>
            <a:lvl2pPr lvl="1" rtl="0" algn="ctr">
              <a:spcBef>
                <a:spcPts val="0"/>
              </a:spcBef>
              <a:buSzPct val="100000"/>
              <a:defRPr sz="12000"/>
            </a:lvl2pPr>
            <a:lvl3pPr lvl="2" rtl="0" algn="ctr">
              <a:spcBef>
                <a:spcPts val="0"/>
              </a:spcBef>
              <a:buSzPct val="100000"/>
              <a:defRPr sz="12000"/>
            </a:lvl3pPr>
            <a:lvl4pPr lvl="3" rtl="0" algn="ctr">
              <a:spcBef>
                <a:spcPts val="0"/>
              </a:spcBef>
              <a:buSzPct val="100000"/>
              <a:defRPr sz="12000"/>
            </a:lvl4pPr>
            <a:lvl5pPr lvl="4" rtl="0" algn="ctr">
              <a:spcBef>
                <a:spcPts val="0"/>
              </a:spcBef>
              <a:buSzPct val="100000"/>
              <a:defRPr sz="12000"/>
            </a:lvl5pPr>
            <a:lvl6pPr lvl="5" rtl="0" algn="ctr">
              <a:spcBef>
                <a:spcPts val="0"/>
              </a:spcBef>
              <a:buSzPct val="100000"/>
              <a:defRPr sz="12000"/>
            </a:lvl6pPr>
            <a:lvl7pPr lvl="6" rtl="0" algn="ctr">
              <a:spcBef>
                <a:spcPts val="0"/>
              </a:spcBef>
              <a:buSzPct val="100000"/>
              <a:defRPr sz="12000"/>
            </a:lvl7pPr>
            <a:lvl8pPr lvl="7" rtl="0" algn="ctr">
              <a:spcBef>
                <a:spcPts val="0"/>
              </a:spcBef>
              <a:buSzPct val="100000"/>
              <a:defRPr sz="12000"/>
            </a:lvl8pPr>
            <a:lvl9pPr lvl="8" rtl="0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spcBef>
                <a:spcPts val="0"/>
              </a:spcBef>
              <a:defRPr/>
            </a:lvl1pPr>
            <a:lvl2pPr lvl="1" rtl="0" algn="ctr">
              <a:spcBef>
                <a:spcPts val="0"/>
              </a:spcBef>
              <a:defRPr/>
            </a:lvl2pPr>
            <a:lvl3pPr lvl="2" rtl="0" algn="ctr">
              <a:spcBef>
                <a:spcPts val="0"/>
              </a:spcBef>
              <a:defRPr/>
            </a:lvl3pPr>
            <a:lvl4pPr lvl="3" rtl="0" algn="ctr">
              <a:spcBef>
                <a:spcPts val="0"/>
              </a:spcBef>
              <a:defRPr/>
            </a:lvl4pPr>
            <a:lvl5pPr lvl="4" rtl="0" algn="ctr">
              <a:spcBef>
                <a:spcPts val="0"/>
              </a:spcBef>
              <a:defRPr/>
            </a:lvl5pPr>
            <a:lvl6pPr lvl="5" rtl="0" algn="ctr">
              <a:spcBef>
                <a:spcPts val="0"/>
              </a:spcBef>
              <a:defRPr/>
            </a:lvl6pPr>
            <a:lvl7pPr lvl="6" rtl="0" algn="ctr">
              <a:spcBef>
                <a:spcPts val="0"/>
              </a:spcBef>
              <a:defRPr/>
            </a:lvl7pPr>
            <a:lvl8pPr lvl="7" rtl="0" algn="ctr">
              <a:spcBef>
                <a:spcPts val="0"/>
              </a:spcBef>
              <a:defRPr/>
            </a:lvl8pPr>
            <a:lvl9pPr lvl="8"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3600"/>
            </a:lvl1pPr>
            <a:lvl2pPr lvl="1" rtl="0" algn="ctr">
              <a:spcBef>
                <a:spcPts val="0"/>
              </a:spcBef>
              <a:buSzPct val="100000"/>
              <a:defRPr sz="3600"/>
            </a:lvl2pPr>
            <a:lvl3pPr lvl="2" rtl="0" algn="ctr">
              <a:spcBef>
                <a:spcPts val="0"/>
              </a:spcBef>
              <a:buSzPct val="100000"/>
              <a:defRPr sz="3600"/>
            </a:lvl3pPr>
            <a:lvl4pPr lvl="3" rtl="0" algn="ctr">
              <a:spcBef>
                <a:spcPts val="0"/>
              </a:spcBef>
              <a:buSzPct val="100000"/>
              <a:defRPr sz="3600"/>
            </a:lvl4pPr>
            <a:lvl5pPr lvl="4" rtl="0" algn="ctr">
              <a:spcBef>
                <a:spcPts val="0"/>
              </a:spcBef>
              <a:buSzPct val="100000"/>
              <a:defRPr sz="3600"/>
            </a:lvl5pPr>
            <a:lvl6pPr lvl="5" rtl="0" algn="ctr">
              <a:spcBef>
                <a:spcPts val="0"/>
              </a:spcBef>
              <a:buSzPct val="100000"/>
              <a:defRPr sz="3600"/>
            </a:lvl6pPr>
            <a:lvl7pPr lvl="6" rtl="0" algn="ctr">
              <a:spcBef>
                <a:spcPts val="0"/>
              </a:spcBef>
              <a:buSzPct val="100000"/>
              <a:defRPr sz="3600"/>
            </a:lvl7pPr>
            <a:lvl8pPr lvl="7" rtl="0" algn="ctr">
              <a:spcBef>
                <a:spcPts val="0"/>
              </a:spcBef>
              <a:buSzPct val="100000"/>
              <a:defRPr sz="3600"/>
            </a:lvl8pPr>
            <a:lvl9pPr lvl="8" rtl="0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6" name="Shape 16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5" name="Shape 2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Shape 2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1" name="Shape 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5" name="Shape 3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rtl="0" algn="ctr">
              <a:spcBef>
                <a:spcPts val="0"/>
              </a:spcBef>
              <a:buSzPct val="100000"/>
              <a:defRPr sz="4200"/>
            </a:lvl1pPr>
            <a:lvl2pPr lvl="1" rtl="0" algn="ctr">
              <a:spcBef>
                <a:spcPts val="0"/>
              </a:spcBef>
              <a:buSzPct val="100000"/>
              <a:defRPr sz="4200"/>
            </a:lvl2pPr>
            <a:lvl3pPr lvl="2" rtl="0" algn="ctr">
              <a:spcBef>
                <a:spcPts val="0"/>
              </a:spcBef>
              <a:buSzPct val="100000"/>
              <a:defRPr sz="4200"/>
            </a:lvl3pPr>
            <a:lvl4pPr lvl="3" rtl="0" algn="ctr">
              <a:spcBef>
                <a:spcPts val="0"/>
              </a:spcBef>
              <a:buSzPct val="100000"/>
              <a:defRPr sz="4200"/>
            </a:lvl4pPr>
            <a:lvl5pPr lvl="4" rtl="0" algn="ctr">
              <a:spcBef>
                <a:spcPts val="0"/>
              </a:spcBef>
              <a:buSzPct val="100000"/>
              <a:defRPr sz="4200"/>
            </a:lvl5pPr>
            <a:lvl6pPr lvl="5" rtl="0" algn="ctr">
              <a:spcBef>
                <a:spcPts val="0"/>
              </a:spcBef>
              <a:buSzPct val="100000"/>
              <a:defRPr sz="4200"/>
            </a:lvl6pPr>
            <a:lvl7pPr lvl="6" rtl="0" algn="ctr">
              <a:spcBef>
                <a:spcPts val="0"/>
              </a:spcBef>
              <a:buSzPct val="100000"/>
              <a:defRPr sz="4200"/>
            </a:lvl7pPr>
            <a:lvl8pPr lvl="7" rtl="0" algn="ctr">
              <a:spcBef>
                <a:spcPts val="0"/>
              </a:spcBef>
              <a:buSzPct val="100000"/>
              <a:defRPr sz="4200"/>
            </a:lvl8pPr>
            <a:lvl9pPr lvl="8" rtl="0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9" name="Shape 3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40" name="Shape 40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/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4" name="Shape 4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  <p:pic>
        <p:nvPicPr>
          <p:cNvPr id="9" name="Shape 9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811475" y="131500"/>
            <a:ext cx="1209675" cy="5524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0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0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45833"/>
              <a:buFont typeface="Arial"/>
              <a:buNone/>
            </a:pPr>
            <a:r>
              <a:rPr lang="en" sz="2400">
                <a:solidFill>
                  <a:srgbClr val="000000"/>
                </a:solidFill>
                <a:latin typeface="Proxima Nova"/>
                <a:ea typeface="Proxima Nova"/>
                <a:cs typeface="Proxima Nova"/>
                <a:sym typeface="Proxima Nova"/>
              </a:rPr>
              <a:t>Each of the images is a random sample taken from a population of beetles.</a:t>
            </a:r>
          </a:p>
        </p:txBody>
      </p:sp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THE NEXT SLIDE IS THE POPULATION BREAKDOWN.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>
              <a:latin typeface="Proxima Nova"/>
              <a:ea typeface="Proxima Nova"/>
              <a:cs typeface="Proxima Nova"/>
              <a:sym typeface="Proxima Nova"/>
            </a:endParaRPr>
          </a:p>
          <a:p>
            <a:pPr lvl="0">
              <a:spcBef>
                <a:spcPts val="0"/>
              </a:spcBef>
              <a:buNone/>
            </a:pP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SHOULD BE VIEWED</a:t>
            </a:r>
          </a:p>
          <a:p>
            <a:pPr lvl="0">
              <a:spcBef>
                <a:spcPts val="0"/>
              </a:spcBef>
              <a:buNone/>
            </a:pPr>
            <a:r>
              <a:rPr b="1" lang="en" u="sng">
                <a:latin typeface="Proxima Nova"/>
                <a:ea typeface="Proxima Nova"/>
                <a:cs typeface="Proxima Nova"/>
                <a:sym typeface="Proxima Nova"/>
              </a:rPr>
              <a:t>AFTER</a:t>
            </a:r>
            <a:r>
              <a:rPr lang="en">
                <a:latin typeface="Proxima Nova"/>
                <a:ea typeface="Proxima Nova"/>
                <a:cs typeface="Proxima Nova"/>
                <a:sym typeface="Proxima Nova"/>
              </a:rPr>
              <a:t> THE ACTIVITY</a:t>
            </a: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POPULATION BREAKDOWN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en"/>
              <a:t>TOTAL # BEETLES= 100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ORANGE=31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GREEN=13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YELLOW=15</a:t>
            </a:r>
          </a:p>
          <a:p>
            <a:pPr lvl="0">
              <a:spcBef>
                <a:spcPts val="0"/>
              </a:spcBef>
              <a:buNone/>
            </a:pPr>
            <a:r>
              <a:rPr lang="en"/>
              <a:t>BLUE=41</a:t>
            </a: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Shape 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Shape 6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Shape 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Shape 8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Shape 8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Shape 9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5222"/>
            <a:ext cx="9144000" cy="51330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